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3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6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A3C52-CC6F-498A-B529-3ED4F318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084B6-F864-44A0-84A0-0386EB09D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3769B1-2031-451D-8D9A-713FDE9A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1C06E5-D8D9-46B5-A26C-C8856F87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7C0532-366D-44F9-9D44-6C631CE1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6432F-11A5-47D3-959E-2F141FE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5C4FC3-1760-4ECD-9634-A0E0AC1CB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84273C-6D08-4F28-B972-1A8A5F6F4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8A8457-6E8B-4615-8045-1184CAAF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CDB077-5F00-4F25-91FA-6C816538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D642D2-196B-48AA-9189-CA9C21709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438065-B864-4EBD-B06B-85D1F39A7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A20FA1-C3BB-4408-B68C-72D8743A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4F266B-9DB3-455B-9EFD-49EA738A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9A08B1-AC5C-4139-9E9A-B4C1504E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5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DA0E5-DC3B-49E9-88D1-C33BC7B0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A23CA-1A56-43DE-918D-AC59DDAAF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A333F2-6631-407C-B975-19A1CAE8B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D6B625-D703-45A9-85E2-9334D662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9150EF-1C33-42C5-BF8C-9284EBF5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2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52D83-9DB6-430C-9A20-9C03E655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A521FD-2294-4493-8685-8F3699BFD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2C5F3E-0AED-467D-B42A-88D8B20B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C62512-E5D2-499D-806E-5FB53063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E347B4-18C5-4B81-8974-2C618AA0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8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BF27E-AEBD-4D28-B7EB-06607725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7B41D-9F35-4884-BDC8-7A0537B6C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41AD09-C4C3-45D7-A027-F35932F5F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4A42DF-FCF5-4960-8550-9D298EC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513EE6-50A3-448A-AA21-EBB0B9B0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991D0D-9C2E-4E91-991D-D5FDAF73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33A30-7A2B-48B6-825F-8C02459F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67F7D0-122B-44FD-8F22-8B708F400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ABF11C-3F43-4242-A9F8-BE0F0F613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35F4B6-CD3F-48F7-8478-1B0325CB8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31CB8E-B92C-4F82-B007-8F492035E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BF53547-E35B-4ED4-BCE3-D608EBD0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388634-0929-41DE-8FE4-FDA9B74A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216900-0A3A-44B9-9695-E5BA961E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672B7-27C4-405C-BA8D-EFF73EA5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C3D1FC-21D1-45B8-8F80-12126964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5F6200-9E73-4CD6-A878-77E6709A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525D16-8CA3-4AB5-B371-BA9DA24C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0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F077B5C-8A8B-4B17-BBD2-C245FB55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187B466-B412-466E-9C57-3F073DAD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7DA570-4B8C-4514-AD8C-84169733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9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A818D-82A5-4464-862D-B6664049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F1B1A-8DE4-4C36-9100-BD0744BC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5A933A-1A8F-4D75-8324-F3250A742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A8A1FC-8BAB-4588-8D9B-5AF5418D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501363-D851-4411-8077-57A86AEA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F9EE75-81C2-4EBD-91BE-ABA6D57F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5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FFB35-1605-4238-9D2B-900EF0B0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C6AD32-C460-437A-97C9-C3C40D70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B36318-9657-4E6A-8008-74D99C13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B8E1A-39F3-4406-B4F7-D7E07A3F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747498-9AE7-443B-90BD-256B93C7A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F671C2-EB3E-4768-8B21-FE034E41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5F27519-E8F5-4503-A1A6-36DBEB325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C0A7B3-8063-4A24-A3F7-892B2BEE4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ECD556-ECC7-4730-BBD0-F687BEE13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684F-5108-47E0-A177-66130B59008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3A9CB9-7867-4F2B-9682-EAEC97105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C27E9A-0D7E-44E5-A96D-D86C85E2F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6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1C4943-865E-4CC9-950A-1444685E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600"/>
            <a:ext cx="12192000" cy="54327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8021FCF-2B69-42F3-B3BF-18BB3400543A}"/>
              </a:ext>
            </a:extLst>
          </p:cNvPr>
          <p:cNvSpPr txBox="1"/>
          <p:nvPr/>
        </p:nvSpPr>
        <p:spPr>
          <a:xfrm>
            <a:off x="469018" y="3732621"/>
            <a:ext cx="2236763" cy="923330"/>
          </a:xfrm>
          <a:prstGeom prst="rect">
            <a:avLst/>
          </a:prstGeom>
          <a:solidFill>
            <a:srgbClr val="F3F4F5"/>
          </a:solidFill>
        </p:spPr>
        <p:txBody>
          <a:bodyPr wrap="square">
            <a:spAutoFit/>
          </a:bodyPr>
          <a:lstStyle/>
          <a:p>
            <a:pPr marL="144000"/>
            <a:r>
              <a:rPr lang="es-CL" sz="12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OpenSans-Regular"/>
                <a:ea typeface="Times New Roman" panose="02020603050405020304" pitchFamily="18" charset="0"/>
                <a:cs typeface="Times New Roman" panose="02020603050405020304" pitchFamily="18" charset="0"/>
              </a:rPr>
              <a:t>Informe de Causas de Deforestación y Degradación</a:t>
            </a:r>
          </a:p>
          <a:p>
            <a:r>
              <a:rPr lang="es-CL" sz="1200" b="1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OpenSans-Regular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0EF60D6-6B41-4B53-91FA-9C7FF8F9A164}"/>
              </a:ext>
            </a:extLst>
          </p:cNvPr>
          <p:cNvSpPr txBox="1"/>
          <p:nvPr/>
        </p:nvSpPr>
        <p:spPr>
          <a:xfrm>
            <a:off x="469017" y="4273318"/>
            <a:ext cx="2236763" cy="1569660"/>
          </a:xfrm>
          <a:prstGeom prst="rect">
            <a:avLst/>
          </a:prstGeom>
          <a:solidFill>
            <a:srgbClr val="F3F4F5"/>
          </a:solidFill>
        </p:spPr>
        <p:txBody>
          <a:bodyPr wrap="square">
            <a:spAutoFit/>
          </a:bodyPr>
          <a:lstStyle/>
          <a:p>
            <a:endParaRPr lang="es-CL" sz="1200" b="1" spc="10" dirty="0">
              <a:solidFill>
                <a:schemeClr val="tx1">
                  <a:lumMod val="75000"/>
                  <a:lumOff val="2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000"/>
            <a:r>
              <a:rPr lang="es-CL" sz="12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OpenSans-Regular"/>
                <a:ea typeface="Times New Roman" panose="02020603050405020304" pitchFamily="18" charset="0"/>
                <a:cs typeface="Times New Roman" panose="02020603050405020304" pitchFamily="18" charset="0"/>
              </a:rPr>
              <a:t>Herramienta de reporte de Causas de Deforestación y Degradación</a:t>
            </a:r>
          </a:p>
          <a:p>
            <a:pPr marL="144000"/>
            <a:endParaRPr lang="es-CL" sz="1200" spc="10" dirty="0">
              <a:solidFill>
                <a:schemeClr val="tx1">
                  <a:lumMod val="65000"/>
                  <a:lumOff val="3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000"/>
            <a:endParaRPr lang="es-CL" sz="1200" spc="10" dirty="0">
              <a:solidFill>
                <a:schemeClr val="tx1">
                  <a:lumMod val="65000"/>
                  <a:lumOff val="3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000"/>
            <a:endParaRPr lang="es-CL" sz="1200" spc="10" dirty="0">
              <a:solidFill>
                <a:schemeClr val="tx1">
                  <a:lumMod val="65000"/>
                  <a:lumOff val="3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A56882-0EFA-4C68-860B-59300A01195E}"/>
              </a:ext>
            </a:extLst>
          </p:cNvPr>
          <p:cNvSpPr txBox="1"/>
          <p:nvPr/>
        </p:nvSpPr>
        <p:spPr>
          <a:xfrm>
            <a:off x="469018" y="2993957"/>
            <a:ext cx="2236763" cy="738664"/>
          </a:xfrm>
          <a:prstGeom prst="rect">
            <a:avLst/>
          </a:prstGeom>
          <a:solidFill>
            <a:srgbClr val="F3F4F5"/>
          </a:solidFill>
        </p:spPr>
        <p:txBody>
          <a:bodyPr wrap="square">
            <a:spAutoFit/>
          </a:bodyPr>
          <a:lstStyle/>
          <a:p>
            <a:endParaRPr lang="es-CL" sz="1200" b="1" spc="10" dirty="0">
              <a:solidFill>
                <a:schemeClr val="tx1">
                  <a:lumMod val="75000"/>
                  <a:lumOff val="2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000"/>
            <a:r>
              <a:rPr lang="es-CL" sz="12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OpenSans-Regular"/>
                <a:ea typeface="Times New Roman" panose="02020603050405020304" pitchFamily="18" charset="0"/>
                <a:cs typeface="Times New Roman" panose="02020603050405020304" pitchFamily="18" charset="0"/>
              </a:rPr>
              <a:t>Mapas </a:t>
            </a: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6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7F0B6B-33CF-4125-867F-77952F5A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232"/>
            <a:ext cx="12192000" cy="54315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A89D413-FE34-4EC6-9C1F-B98DCBDEB673}"/>
              </a:ext>
            </a:extLst>
          </p:cNvPr>
          <p:cNvSpPr/>
          <p:nvPr/>
        </p:nvSpPr>
        <p:spPr>
          <a:xfrm>
            <a:off x="518161" y="3037840"/>
            <a:ext cx="2133600" cy="22555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640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DA5F118-D3A3-4A8D-B11A-4ECA208F6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17"/>
          <a:stretch/>
        </p:blipFill>
        <p:spPr>
          <a:xfrm>
            <a:off x="0" y="713232"/>
            <a:ext cx="12192000" cy="47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9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96791AF6-8081-4F32-8169-0DAC31622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26" y="-707889"/>
            <a:ext cx="3242868" cy="4582626"/>
          </a:xfrm>
          <a:prstGeom prst="rect">
            <a:avLst/>
          </a:prstGeom>
        </p:spPr>
      </p:pic>
      <p:pic>
        <p:nvPicPr>
          <p:cNvPr id="13" name="Imagen 1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C26B0BF-C25C-43AB-8CC2-B49297D6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87" y="-905021"/>
            <a:ext cx="3453274" cy="4879959"/>
          </a:xfrm>
          <a:prstGeom prst="rect">
            <a:avLst/>
          </a:prstGeom>
        </p:spPr>
      </p:pic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6121D66-E990-42A7-8824-5A8133E6C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20" y="-905020"/>
            <a:ext cx="3748692" cy="5297426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5218A3E-47BB-417B-BB96-5A301507A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" y="-487553"/>
            <a:ext cx="3453274" cy="4879959"/>
          </a:xfrm>
          <a:prstGeom prst="rect">
            <a:avLst/>
          </a:prstGeom>
        </p:spPr>
      </p:pic>
      <p:pic>
        <p:nvPicPr>
          <p:cNvPr id="15" name="Imagen 1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77BA916-86E1-405C-85BA-54A9241EE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50" y="-696287"/>
            <a:ext cx="3486387" cy="4926753"/>
          </a:xfrm>
          <a:prstGeom prst="rect">
            <a:avLst/>
          </a:prstGeom>
        </p:spPr>
      </p:pic>
      <p:pic>
        <p:nvPicPr>
          <p:cNvPr id="23" name="Imagen 2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F77E2F9F-4B3F-47BA-875F-64EE26B3E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10" y="74471"/>
            <a:ext cx="3453273" cy="4879957"/>
          </a:xfrm>
          <a:prstGeom prst="rect">
            <a:avLst/>
          </a:prstGeom>
        </p:spPr>
      </p:pic>
      <p:pic>
        <p:nvPicPr>
          <p:cNvPr id="11" name="Imagen 10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1FA839C-F319-4FFC-9802-9D78C268B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11" y="1262695"/>
            <a:ext cx="3486387" cy="4926752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5B62312-4E2F-4C7F-8778-380C9FD382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21" y="1262694"/>
            <a:ext cx="3453274" cy="48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1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93943-66A0-4954-AE8F-1658491C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B30B36C-D195-413C-B896-B8FB6EDC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>
          <a:xfrm>
            <a:off x="-89960" y="11988"/>
            <a:ext cx="4851639" cy="6504862"/>
          </a:xfrm>
          <a:prstGeom prst="rect">
            <a:avLst/>
          </a:prstGeom>
        </p:spPr>
      </p:pic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E9C9F34-74CB-412A-8F65-F4BF5EB2B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>
          <a:xfrm>
            <a:off x="749481" y="365126"/>
            <a:ext cx="4851639" cy="6504862"/>
          </a:xfrm>
        </p:spPr>
      </p:pic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D9433DD-56D5-4599-942E-127469809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>
          <a:xfrm>
            <a:off x="1867167" y="718263"/>
            <a:ext cx="4851639" cy="6504862"/>
          </a:xfrm>
          <a:prstGeom prst="rect">
            <a:avLst/>
          </a:prstGeom>
        </p:spPr>
      </p:pic>
      <p:pic>
        <p:nvPicPr>
          <p:cNvPr id="17" name="Imagen 1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69CAA79-1E48-4140-87A0-F48A05B7AD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6"/>
          <a:stretch/>
        </p:blipFill>
        <p:spPr>
          <a:xfrm>
            <a:off x="3039611" y="1071401"/>
            <a:ext cx="4851639" cy="6563399"/>
          </a:xfrm>
          <a:prstGeom prst="rect">
            <a:avLst/>
          </a:prstGeom>
        </p:spPr>
      </p:pic>
      <p:pic>
        <p:nvPicPr>
          <p:cNvPr id="15" name="Imagen 1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61C025B-40E6-4F3E-93B4-3DCDB9CF70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6"/>
          <a:stretch/>
        </p:blipFill>
        <p:spPr>
          <a:xfrm>
            <a:off x="4292987" y="1424539"/>
            <a:ext cx="4851639" cy="6563399"/>
          </a:xfrm>
          <a:prstGeom prst="rect">
            <a:avLst/>
          </a:prstGeom>
        </p:spPr>
      </p:pic>
      <p:pic>
        <p:nvPicPr>
          <p:cNvPr id="13" name="Imagen 1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C5E8D7C-7D74-4CED-8249-9655DEDFC9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6"/>
          <a:stretch/>
        </p:blipFill>
        <p:spPr>
          <a:xfrm>
            <a:off x="5601120" y="1806129"/>
            <a:ext cx="4851639" cy="6563399"/>
          </a:xfrm>
          <a:prstGeom prst="rect">
            <a:avLst/>
          </a:prstGeom>
        </p:spPr>
      </p:pic>
      <p:pic>
        <p:nvPicPr>
          <p:cNvPr id="11" name="Imagen 10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70D2526-BF15-4185-96A2-2AD03AF1F8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>
          <a:xfrm>
            <a:off x="6867110" y="2130815"/>
            <a:ext cx="4851639" cy="6504862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772056E-054E-4FFA-AFE5-53EA4CBDB2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4"/>
          <a:stretch/>
        </p:blipFill>
        <p:spPr>
          <a:xfrm>
            <a:off x="7747773" y="2718432"/>
            <a:ext cx="4851639" cy="65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8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91E50C-498D-4FD5-A3D7-EC13A34E7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2846895" y="-1206630"/>
            <a:ext cx="10152858" cy="6189168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22CE693-B8E2-49B1-860D-10444E4FA57E}"/>
              </a:ext>
            </a:extLst>
          </p:cNvPr>
          <p:cNvSpPr/>
          <p:nvPr/>
        </p:nvSpPr>
        <p:spPr>
          <a:xfrm>
            <a:off x="5673172" y="4391769"/>
            <a:ext cx="2622606" cy="25908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AF5BFD-47B5-4F00-9CDB-A6A9D1A8E631}"/>
              </a:ext>
            </a:extLst>
          </p:cNvPr>
          <p:cNvSpPr/>
          <p:nvPr/>
        </p:nvSpPr>
        <p:spPr>
          <a:xfrm>
            <a:off x="5673171" y="4014745"/>
            <a:ext cx="2622605" cy="25908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999A89-A586-49BC-B2FA-B98D262E05DD}"/>
              </a:ext>
            </a:extLst>
          </p:cNvPr>
          <p:cNvSpPr txBox="1"/>
          <p:nvPr/>
        </p:nvSpPr>
        <p:spPr>
          <a:xfrm>
            <a:off x="4229099" y="4026940"/>
            <a:ext cx="1143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dirty="0"/>
              <a:t>Filtro por causa</a:t>
            </a:r>
            <a:endParaRPr lang="en-US" sz="1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8AABB1-6423-4A7B-B2CB-943A325F1D76}"/>
              </a:ext>
            </a:extLst>
          </p:cNvPr>
          <p:cNvSpPr txBox="1"/>
          <p:nvPr/>
        </p:nvSpPr>
        <p:spPr>
          <a:xfrm>
            <a:off x="3897175" y="4400080"/>
            <a:ext cx="15107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dirty="0"/>
              <a:t>Filtro por departamento</a:t>
            </a:r>
            <a:endParaRPr lang="en-US" sz="1000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7349D7C-1038-48F6-9CEC-98B6BB522813}"/>
              </a:ext>
            </a:extLst>
          </p:cNvPr>
          <p:cNvCxnSpPr>
            <a:endCxn id="6" idx="1"/>
          </p:cNvCxnSpPr>
          <p:nvPr/>
        </p:nvCxnSpPr>
        <p:spPr>
          <a:xfrm>
            <a:off x="5377070" y="4144285"/>
            <a:ext cx="29610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04FD3C5-3E1B-45E0-820B-AC4C63E5321B}"/>
              </a:ext>
            </a:extLst>
          </p:cNvPr>
          <p:cNvCxnSpPr/>
          <p:nvPr/>
        </p:nvCxnSpPr>
        <p:spPr>
          <a:xfrm>
            <a:off x="5407921" y="4534229"/>
            <a:ext cx="29610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31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91E50C-498D-4FD5-A3D7-EC13A34E7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3648" y="1691640"/>
            <a:ext cx="5612130" cy="301752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22CE693-B8E2-49B1-860D-10444E4FA57E}"/>
              </a:ext>
            </a:extLst>
          </p:cNvPr>
          <p:cNvSpPr/>
          <p:nvPr/>
        </p:nvSpPr>
        <p:spPr>
          <a:xfrm>
            <a:off x="5673172" y="4391769"/>
            <a:ext cx="2622606" cy="259080"/>
          </a:xfrm>
          <a:prstGeom prst="roundRect">
            <a:avLst/>
          </a:prstGeom>
          <a:solidFill>
            <a:srgbClr val="FF3300">
              <a:alpha val="12157"/>
            </a:srgbClr>
          </a:solidFill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AF5BFD-47B5-4F00-9CDB-A6A9D1A8E631}"/>
              </a:ext>
            </a:extLst>
          </p:cNvPr>
          <p:cNvSpPr/>
          <p:nvPr/>
        </p:nvSpPr>
        <p:spPr>
          <a:xfrm>
            <a:off x="5673171" y="4014745"/>
            <a:ext cx="2622605" cy="259080"/>
          </a:xfrm>
          <a:prstGeom prst="roundRect">
            <a:avLst/>
          </a:prstGeom>
          <a:solidFill>
            <a:srgbClr val="FF3300">
              <a:alpha val="12157"/>
            </a:srgbClr>
          </a:solidFill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999A89-A586-49BC-B2FA-B98D262E05DD}"/>
              </a:ext>
            </a:extLst>
          </p:cNvPr>
          <p:cNvSpPr txBox="1"/>
          <p:nvPr/>
        </p:nvSpPr>
        <p:spPr>
          <a:xfrm>
            <a:off x="4229099" y="4026940"/>
            <a:ext cx="1143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causa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8AABB1-6423-4A7B-B2CB-943A325F1D76}"/>
              </a:ext>
            </a:extLst>
          </p:cNvPr>
          <p:cNvSpPr txBox="1"/>
          <p:nvPr/>
        </p:nvSpPr>
        <p:spPr>
          <a:xfrm>
            <a:off x="3897175" y="4400080"/>
            <a:ext cx="15107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7349D7C-1038-48F6-9CEC-98B6BB522813}"/>
              </a:ext>
            </a:extLst>
          </p:cNvPr>
          <p:cNvCxnSpPr>
            <a:endCxn id="6" idx="1"/>
          </p:cNvCxnSpPr>
          <p:nvPr/>
        </p:nvCxnSpPr>
        <p:spPr>
          <a:xfrm>
            <a:off x="5377070" y="4144285"/>
            <a:ext cx="2961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04FD3C5-3E1B-45E0-820B-AC4C63E5321B}"/>
              </a:ext>
            </a:extLst>
          </p:cNvPr>
          <p:cNvCxnSpPr/>
          <p:nvPr/>
        </p:nvCxnSpPr>
        <p:spPr>
          <a:xfrm>
            <a:off x="5407921" y="4534229"/>
            <a:ext cx="2961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871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30</Words>
  <Application>Microsoft Office PowerPoint</Application>
  <PresentationFormat>Panorámica</PresentationFormat>
  <Paragraphs>12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OpenSans-Regular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Garrido</dc:creator>
  <cp:lastModifiedBy>Karen Farias</cp:lastModifiedBy>
  <cp:revision>12</cp:revision>
  <dcterms:created xsi:type="dcterms:W3CDTF">2020-07-12T15:25:16Z</dcterms:created>
  <dcterms:modified xsi:type="dcterms:W3CDTF">2020-07-14T22:31:11Z</dcterms:modified>
</cp:coreProperties>
</file>